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>
      <p:cViewPr>
        <p:scale>
          <a:sx n="100" d="100"/>
          <a:sy n="100" d="100"/>
        </p:scale>
        <p:origin x="-558" y="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1BA99-50FD-49A9-B8A3-DB5ED5850F80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84F35-BD6E-4AF6-A824-E1743A3DE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1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68" y="-99392"/>
            <a:ext cx="8208911" cy="1731982"/>
          </a:xfrm>
        </p:spPr>
        <p:txBody>
          <a:bodyPr/>
          <a:lstStyle/>
          <a:p>
            <a:r>
              <a:rPr lang="ru-RU" dirty="0"/>
              <a:t>Приглашаем в наш музей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87" y="1700808"/>
            <a:ext cx="649287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map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26041"/>
            <a:ext cx="3809754" cy="284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33820"/>
            <a:ext cx="2595657" cy="34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58" y="2132856"/>
            <a:ext cx="5969884" cy="4477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2536" y="188640"/>
            <a:ext cx="9649072" cy="1512168"/>
          </a:xfrm>
        </p:spPr>
        <p:txBody>
          <a:bodyPr/>
          <a:lstStyle/>
          <a:p>
            <a:r>
              <a:rPr lang="ru-RU" sz="2200" b="1" dirty="0" smtClean="0"/>
              <a:t>На </a:t>
            </a:r>
            <a:r>
              <a:rPr lang="ru-RU" sz="2200" b="1" dirty="0"/>
              <a:t>базе </a:t>
            </a:r>
            <a:r>
              <a:rPr lang="ru-RU" sz="2200" b="1" dirty="0" smtClean="0"/>
              <a:t>музея регулярно</a:t>
            </a:r>
            <a:r>
              <a:rPr lang="ru-RU" sz="2200" b="1" dirty="0"/>
              <a:t> </a:t>
            </a:r>
            <a:r>
              <a:rPr lang="ru-RU" sz="2200" b="1" dirty="0" smtClean="0"/>
              <a:t>организуются встречи с гостями,</a:t>
            </a:r>
            <a:br>
              <a:rPr lang="ru-RU" sz="2200" b="1" dirty="0" smtClean="0"/>
            </a:br>
            <a:r>
              <a:rPr lang="ru-RU" sz="2200" b="1" dirty="0" smtClean="0"/>
              <a:t>экскурсии</a:t>
            </a:r>
            <a:r>
              <a:rPr lang="ru-RU" sz="2200" b="1" dirty="0"/>
              <a:t>, массовые мероприятия патриотической направленности.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На фото: директор школы </a:t>
            </a:r>
            <a:r>
              <a:rPr lang="ru-RU" sz="1600" dirty="0" err="1" smtClean="0"/>
              <a:t>Кривоус</a:t>
            </a:r>
            <a:r>
              <a:rPr lang="ru-RU" sz="1600" dirty="0" smtClean="0"/>
              <a:t> Владимир Лукич, </a:t>
            </a:r>
            <a:r>
              <a:rPr lang="ru-RU" sz="1600" dirty="0" err="1" smtClean="0"/>
              <a:t>Тляубаев</a:t>
            </a:r>
            <a:r>
              <a:rPr lang="ru-RU" sz="1600" dirty="0" smtClean="0"/>
              <a:t> </a:t>
            </a:r>
            <a:r>
              <a:rPr lang="ru-RU" sz="1600" dirty="0" err="1" smtClean="0"/>
              <a:t>Илгиз</a:t>
            </a:r>
            <a:r>
              <a:rPr lang="ru-RU" sz="1600" dirty="0" smtClean="0"/>
              <a:t> </a:t>
            </a:r>
            <a:r>
              <a:rPr lang="ru-RU" sz="1600" dirty="0" err="1" smtClean="0"/>
              <a:t>Сафиевич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Аристархов Владимир Викторович.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4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620688"/>
            <a:ext cx="81369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i="1" dirty="0" smtClean="0"/>
              <a:t>Наш музей</a:t>
            </a:r>
            <a:r>
              <a:rPr lang="ru-RU" sz="2000" i="1" dirty="0"/>
              <a:t> в школе является научно-исследовательской лабораторией педагогического мастерства, обеспечивающей максимально эффективное использование регионального компонента в процессе образования и воспитания </a:t>
            </a:r>
            <a:r>
              <a:rPr lang="ru-RU" sz="2000" i="1" dirty="0" smtClean="0"/>
              <a:t>учащихся, а также к воспитанию </a:t>
            </a:r>
            <a:r>
              <a:rPr lang="ru-RU" sz="2000" i="1" dirty="0"/>
              <a:t>бережного отношения к историко-культурному и природному наследию малой Родины, формированию духовно-нравственных ценностей</a:t>
            </a:r>
            <a:r>
              <a:rPr lang="ru-RU" sz="2000" i="1" dirty="0" smtClean="0"/>
              <a:t>.</a:t>
            </a:r>
          </a:p>
          <a:p>
            <a:pPr indent="457200" algn="just"/>
            <a:endParaRPr lang="ru-RU" dirty="0"/>
          </a:p>
          <a:p>
            <a:endParaRPr lang="ru-RU" dirty="0"/>
          </a:p>
        </p:txBody>
      </p:sp>
      <p:pic>
        <p:nvPicPr>
          <p:cNvPr id="3" name="Picture 5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987227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4" descr="1 слай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573016"/>
            <a:ext cx="3744415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31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8912" cy="1584176"/>
          </a:xfrm>
        </p:spPr>
        <p:txBody>
          <a:bodyPr/>
          <a:lstStyle/>
          <a:p>
            <a:r>
              <a:rPr lang="ru-RU" sz="2400" dirty="0" smtClean="0"/>
              <a:t>Особый интерес вызывает экспозиция «</a:t>
            </a:r>
            <a:r>
              <a:rPr lang="ru-RU" sz="2400" dirty="0" err="1" smtClean="0"/>
              <a:t>Белоречанка</a:t>
            </a:r>
            <a:r>
              <a:rPr lang="ru-RU" sz="2400" dirty="0" smtClean="0"/>
              <a:t>». Ведь героиня нашей экспозиции - учительница, боевой офицер, мирный труженик, счастливая мать, бабушка и прабабушка.</a:t>
            </a:r>
            <a:endParaRPr lang="ru-RU" sz="2400" dirty="0"/>
          </a:p>
        </p:txBody>
      </p:sp>
      <p:pic>
        <p:nvPicPr>
          <p:cNvPr id="2050" name="Picture 2" descr="C:\Users\admin\Downloads\image-07-04-22-12-05-2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716283" cy="3537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81028"/>
            <a:ext cx="3829496" cy="2872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206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20688"/>
            <a:ext cx="4320480" cy="1980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 нашей «</a:t>
            </a:r>
            <a:r>
              <a:rPr lang="ru-RU" sz="2000" dirty="0" err="1" smtClean="0"/>
              <a:t>Белоречанке</a:t>
            </a:r>
            <a:r>
              <a:rPr lang="ru-RU" sz="2000" dirty="0" smtClean="0"/>
              <a:t>» была написана статья в газете от имени её сына Юрия Кузьмина. (Газета «</a:t>
            </a:r>
            <a:r>
              <a:rPr lang="ru-RU" sz="2000" dirty="0" err="1" smtClean="0"/>
              <a:t>Белорецкмй</a:t>
            </a:r>
            <a:r>
              <a:rPr lang="ru-RU" sz="2000" dirty="0" smtClean="0"/>
              <a:t> субботний курьер» 16-22 августа 1999 г.)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789040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Своей </a:t>
            </a:r>
            <a:r>
              <a:rPr lang="ru-RU" sz="2400" dirty="0" smtClean="0"/>
              <a:t>матери, любящий сын </a:t>
            </a:r>
            <a:r>
              <a:rPr lang="ru-RU" sz="2400" dirty="0"/>
              <a:t>посвятил эти строки: </a:t>
            </a:r>
          </a:p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3362063" cy="282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8868" y="-144273"/>
            <a:ext cx="2764494" cy="3826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2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89836"/>
            <a:ext cx="3031970" cy="4042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Белоречанка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6569" y="2488371"/>
            <a:ext cx="4071610" cy="3216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3568" y="626867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Кузьмина – Горбатова Полина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Владимировна, 1921 года рождения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8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«</a:t>
            </a:r>
            <a:r>
              <a:rPr lang="ru-RU" sz="3200" dirty="0" err="1" smtClean="0"/>
              <a:t>Белоречанка</a:t>
            </a:r>
            <a:r>
              <a:rPr lang="ru-RU" sz="3200" dirty="0" smtClean="0"/>
              <a:t>» является постоянной композицией  </a:t>
            </a:r>
          </a:p>
          <a:p>
            <a:pPr algn="ctr"/>
            <a:r>
              <a:rPr lang="ru-RU" sz="3200" dirty="0" smtClean="0"/>
              <a:t>и занимает 1,78 </a:t>
            </a:r>
            <a:r>
              <a:rPr lang="ru-RU" sz="3200" dirty="0" err="1" smtClean="0"/>
              <a:t>кв.м</a:t>
            </a:r>
            <a:r>
              <a:rPr lang="ru-RU" sz="3200" dirty="0" smtClean="0"/>
              <a:t>. площади музея.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112" y="2334364"/>
            <a:ext cx="302433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2564904"/>
            <a:ext cx="4809611" cy="3607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4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049" y="332656"/>
            <a:ext cx="7756263" cy="1054250"/>
          </a:xfrm>
        </p:spPr>
        <p:txBody>
          <a:bodyPr/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Экспозиция имеет 1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экспонатов.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41265"/>
            <a:ext cx="3384256" cy="451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41265"/>
            <a:ext cx="3240360" cy="461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90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692696"/>
            <a:ext cx="4479797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5255" y="194985"/>
            <a:ext cx="2640823" cy="3636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3" y="3613034"/>
            <a:ext cx="36362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/>
              <a:t>Полина поступила в Белорецкое педагогическое училище, которое успешно окончила в 1940 году</a:t>
            </a:r>
            <a:r>
              <a:rPr lang="ru-RU" sz="1600" dirty="0" smtClean="0"/>
              <a:t>.</a:t>
            </a:r>
          </a:p>
          <a:p>
            <a:pPr indent="457200" algn="just"/>
            <a:r>
              <a:rPr lang="ru-RU" sz="1600" dirty="0"/>
              <a:t>После окончания педучилища Полина получила направление в </a:t>
            </a:r>
            <a:r>
              <a:rPr lang="ru-RU" sz="1600" dirty="0" err="1"/>
              <a:t>Узянский</a:t>
            </a:r>
            <a:r>
              <a:rPr lang="ru-RU" sz="1600" dirty="0"/>
              <a:t> детский дом, затем была переведена учителем начальных классов в </a:t>
            </a:r>
            <a:r>
              <a:rPr lang="ru-RU" sz="1600" dirty="0" err="1"/>
              <a:t>Серменевскую</a:t>
            </a:r>
            <a:r>
              <a:rPr lang="ru-RU" sz="1600" dirty="0"/>
              <a:t> школу. Здесь же она была избрана секретарем школьной комсомольской </a:t>
            </a:r>
            <a:r>
              <a:rPr lang="ru-RU" sz="1600" dirty="0" smtClean="0"/>
              <a:t>организации.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714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80602"/>
            <a:ext cx="5184576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sz="2800" dirty="0"/>
              <a:t>14 мая 1942 года, по мобилизации ЦК ВЛКСМ с большой группой </a:t>
            </a:r>
            <a:r>
              <a:rPr lang="ru-RU" sz="2800" dirty="0" err="1"/>
              <a:t>белорецких</a:t>
            </a:r>
            <a:r>
              <a:rPr lang="ru-RU" sz="2800" dirty="0"/>
              <a:t> девчат Полина ушла добровольцем на фронт. 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348879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августе 1942 года, после окончания курсов морзистов -  телеграфистов, она была направлена  в 14-ый отдельный полк связи. По прибытии в полк -  назначена командиром отделения.</a:t>
            </a:r>
          </a:p>
          <a:p>
            <a:pPr indent="457200"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Вскоре полк связи был направлен на фронт в действующую 69-ую армию. Шла битва за освобождение Украины.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438"/>
            <a:ext cx="3219822" cy="4293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35" y="98742"/>
            <a:ext cx="4824385" cy="36182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20" y="2829685"/>
            <a:ext cx="2771800" cy="36957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289" y="4869160"/>
            <a:ext cx="55708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/>
              <a:t>В мае 1943 года приказом </a:t>
            </a:r>
            <a:r>
              <a:rPr lang="ru-RU" sz="1600" dirty="0" err="1"/>
              <a:t>полиотдела</a:t>
            </a:r>
            <a:r>
              <a:rPr lang="ru-RU" sz="1600" dirty="0"/>
              <a:t> 69-ой Армии, Полина была назначена комсоргом стрелкового полка. С 236-ым стрелковым полком молодой комсорг с тяжелыми кровопролитными боями прошла Украину, Польшу и дошла до Берлина. В феврале 1945 года ей было присвоено очередное офицерское звание «старший лейтенант»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2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836712"/>
            <a:ext cx="7756263" cy="1054250"/>
          </a:xfrm>
        </p:spPr>
        <p:txBody>
          <a:bodyPr/>
          <a:lstStyle/>
          <a:p>
            <a:pPr indent="457200"/>
            <a:r>
              <a:rPr lang="ru-RU" sz="2800" b="1" dirty="0"/>
              <a:t>За мужество и героизм </a:t>
            </a:r>
            <a:r>
              <a:rPr lang="ru-RU" sz="2800" b="1" dirty="0" smtClean="0"/>
              <a:t>Горбатова Полина </a:t>
            </a:r>
            <a:r>
              <a:rPr lang="ru-RU" sz="2800" b="1" dirty="0"/>
              <a:t>была награждена медалью за боевые заслуги, </a:t>
            </a:r>
            <a:r>
              <a:rPr lang="ru-RU" sz="2800" b="1" dirty="0" smtClean="0"/>
              <a:t>орденом</a:t>
            </a:r>
            <a:r>
              <a:rPr lang="en-US" sz="2800" b="1" dirty="0" smtClean="0"/>
              <a:t> </a:t>
            </a:r>
            <a:r>
              <a:rPr lang="ru-RU" sz="2800" b="1" dirty="0" smtClean="0"/>
              <a:t>Красной Звезды и другими наградами Родины.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0" y="2067411"/>
            <a:ext cx="3451462" cy="4601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84243"/>
            <a:ext cx="3363838" cy="448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9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2040" y="764704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/>
              <a:t>Вспоминая войну, она всегда говорила: «Тот, кто видел, как умирает солдат, как рушатся стены домов, никогда не забудет войну. Война – это гибель всего живого. Говорю об этом, потому что сама прошла через нее». </a:t>
            </a:r>
          </a:p>
          <a:p>
            <a:endParaRPr lang="ru-RU" dirty="0"/>
          </a:p>
        </p:txBody>
      </p:sp>
      <p:pic>
        <p:nvPicPr>
          <p:cNvPr id="1026" name="Picture 2" descr="C:\Users\admin\Downloads\image-07-04-22-12-05-3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10533" y="1314672"/>
            <a:ext cx="5820533" cy="400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343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Приглашаем в наш музей</vt:lpstr>
      <vt:lpstr>«Белоречанка»</vt:lpstr>
      <vt:lpstr>Презентация PowerPoint</vt:lpstr>
      <vt:lpstr>Экспозиция имеет 18 экспонатов.</vt:lpstr>
      <vt:lpstr>Презентация PowerPoint</vt:lpstr>
      <vt:lpstr>14 мая 1942 года, по мобилизации ЦК ВЛКСМ с большой группой белорецких девчат Полина ушла добровольцем на фронт. </vt:lpstr>
      <vt:lpstr>Презентация PowerPoint</vt:lpstr>
      <vt:lpstr>За мужество и героизм Горбатова Полина была награждена медалью за боевые заслуги, орденом Красной Звезды и другими наградами Родины. </vt:lpstr>
      <vt:lpstr>Презентация PowerPoint</vt:lpstr>
      <vt:lpstr>На базе музея регулярно организуются встречи с гостями, экскурсии, массовые мероприятия патриотической направленности.  На фото: директор школы Кривоус Владимир Лукич, Тляубаев Илгиз Сафиевич Аристархов Владимир Викторович.</vt:lpstr>
      <vt:lpstr>Презентация PowerPoint</vt:lpstr>
      <vt:lpstr>Особый интерес вызывает экспозиция «Белоречанка». Ведь героиня нашей экспозиции - учительница, боевой офицер, мирный труженик, счастливая мать, бабушка и прабабушка.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Приглашаем в наш музей</dc:title>
  <dc:creator>Елена Викторовна</dc:creator>
  <cp:lastModifiedBy>admin</cp:lastModifiedBy>
  <cp:revision>15</cp:revision>
  <dcterms:created xsi:type="dcterms:W3CDTF">2022-04-05T05:21:35Z</dcterms:created>
  <dcterms:modified xsi:type="dcterms:W3CDTF">2022-04-07T08:43:29Z</dcterms:modified>
</cp:coreProperties>
</file>